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7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4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2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609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2311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69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57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76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4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3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4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74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1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ona.underwood@knoxschool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oxschools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9187" y="1242753"/>
            <a:ext cx="9699170" cy="2262781"/>
          </a:xfrm>
        </p:spPr>
        <p:txBody>
          <a:bodyPr>
            <a:normAutofit fontScale="90000"/>
          </a:bodyPr>
          <a:lstStyle/>
          <a:p>
            <a:r>
              <a:rPr lang="en-US" dirty="0"/>
              <a:t>Escuelas del Condado de Knox </a:t>
            </a:r>
            <a:br>
              <a:rPr lang="en-US" dirty="0"/>
            </a:br>
            <a:r>
              <a:rPr lang="en-US" dirty="0"/>
              <a:t> Departamento de Nutrición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057" y="3696724"/>
            <a:ext cx="10330541" cy="1906054"/>
          </a:xfrm>
        </p:spPr>
        <p:txBody>
          <a:bodyPr>
            <a:normAutofit/>
          </a:bodyPr>
          <a:lstStyle/>
          <a:p>
            <a:endParaRPr lang="en-US" sz="2400" b="1" dirty="0"/>
          </a:p>
          <a:p>
            <a:r>
              <a:rPr lang="en-US" sz="2800" b="1" dirty="0"/>
              <a:t>Información sobre Comidas Gratis y/o a Precio Reducido</a:t>
            </a:r>
          </a:p>
          <a:p>
            <a:r>
              <a:rPr lang="en-US" sz="2000" b="1" dirty="0"/>
              <a:t>Mona Underwood, 865-594-9563, mona.underwood@knoxschools.org</a:t>
            </a:r>
          </a:p>
        </p:txBody>
      </p:sp>
    </p:spTree>
    <p:extLst>
      <p:ext uri="{BB962C8B-B14F-4D97-AF65-F5344CB8AC3E}">
        <p14:creationId xmlns:p14="http://schemas.microsoft.com/office/powerpoint/2010/main" val="69172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Información de Contacto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SI usted tiene sudas o preguntas, por favor comuníquese con Mona Underwood:</a:t>
            </a:r>
          </a:p>
          <a:p>
            <a:pPr lvl="1"/>
            <a:r>
              <a:rPr lang="en-US" dirty="0"/>
              <a:t>865-594-9563</a:t>
            </a:r>
          </a:p>
          <a:p>
            <a:pPr lvl="1"/>
            <a:r>
              <a:rPr lang="en-US" dirty="0">
                <a:hlinkClick r:id="rId2"/>
              </a:rPr>
              <a:t>mona.underwood@knoxschools.org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30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920FD-9AED-7F48-AE40-9433E1F3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49277"/>
            <a:ext cx="8911687" cy="1280890"/>
          </a:xfrm>
        </p:spPr>
        <p:txBody>
          <a:bodyPr>
            <a:normAutofit/>
          </a:bodyPr>
          <a:lstStyle/>
          <a:p>
            <a:r>
              <a:rPr lang="en-US" sz="4000" dirty="0" err="1"/>
              <a:t>Temas</a:t>
            </a:r>
            <a:r>
              <a:rPr lang="en-US" sz="4000" dirty="0"/>
              <a:t> de </a:t>
            </a:r>
            <a:r>
              <a:rPr lang="en-US" sz="4000" dirty="0" err="1"/>
              <a:t>Discusión</a:t>
            </a:r>
            <a:r>
              <a:rPr lang="en-US" sz="4000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47AA-98CA-F54E-A19D-56B10C3C6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572624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 sz="3300" dirty="0"/>
              <a:t>Provisión de Eligibilidad Comunitaria de las Escuelas </a:t>
            </a:r>
          </a:p>
          <a:p>
            <a:r>
              <a:rPr lang="en-US" sz="3300" dirty="0"/>
              <a:t>Cómo aplicar por Comida Gratis ó a precio Reducido</a:t>
            </a:r>
          </a:p>
          <a:p>
            <a:r>
              <a:rPr lang="en-US" sz="3300" dirty="0"/>
              <a:t>Tres formas de aplicar </a:t>
            </a:r>
          </a:p>
          <a:p>
            <a:r>
              <a:rPr lang="en-US" sz="3300" dirty="0"/>
              <a:t>Quien debe aplicar por comidas gratis ó a precios reducidos</a:t>
            </a:r>
          </a:p>
          <a:p>
            <a:r>
              <a:rPr lang="en-US" sz="3300" dirty="0"/>
              <a:t>Cuándo aplicar</a:t>
            </a:r>
          </a:p>
          <a:p>
            <a:r>
              <a:rPr lang="en-US" sz="3300" dirty="0"/>
              <a:t>Información que debe estar en la applicación</a:t>
            </a:r>
          </a:p>
          <a:p>
            <a:r>
              <a:rPr lang="en-US" sz="3300" dirty="0"/>
              <a:t>Cartas de Confirmación</a:t>
            </a:r>
          </a:p>
          <a:p>
            <a:r>
              <a:rPr lang="en-US" sz="3300" dirty="0"/>
              <a:t>Cómo completar correctamente un a aplicación 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2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053F-73D4-E649-9D3B-4779BCBD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Provisión de Eligibilidad Comunitaria de las Escuelas (CEP –por sus siglas en Inglés-)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2E4D9-6B4F-2143-AB1C-344048B7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El programa de Provisión de Elegibilidad de la Comunidad es un programa financiado por el gobierno</a:t>
            </a:r>
          </a:p>
          <a:p>
            <a:endParaRPr lang="en-US" dirty="0"/>
          </a:p>
          <a:p>
            <a:r>
              <a:rPr lang="en-US" dirty="0"/>
              <a:t>Los estudiantes que asisten a una escuela CEP no pagan por el desayuno o el almuerzo</a:t>
            </a:r>
          </a:p>
          <a:p>
            <a:endParaRPr lang="en-US" dirty="0"/>
          </a:p>
          <a:p>
            <a:r>
              <a:rPr lang="en-US" dirty="0"/>
              <a:t>46 escuelas en el Condado de Knox actualmente participan en CEP</a:t>
            </a:r>
          </a:p>
          <a:p>
            <a:endParaRPr lang="en-US" dirty="0"/>
          </a:p>
          <a:p>
            <a:r>
              <a:rPr lang="en-US" dirty="0"/>
              <a:t>Listado las  de escuelas que participan en el programa CEP en </a:t>
            </a:r>
            <a:r>
              <a:rPr lang="en-US" dirty="0">
                <a:hlinkClick r:id="rId2"/>
              </a:rPr>
              <a:t>www.knoxschools.org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7428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Quien Debe Aplicar?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Cualquier padre que sienta que su (s)  estudiante (s) puede calificar por los beneficios de  comida gratis ó a precio reducido. Esto incluye:</a:t>
            </a:r>
          </a:p>
          <a:p>
            <a:pPr lvl="1"/>
            <a:r>
              <a:rPr lang="en-US" dirty="0"/>
              <a:t>Familias que reciven  beneficios de SNAP o Families First benefits. Los beneficios de SNAP y  Families First se incluyen como un beneficio general</a:t>
            </a:r>
          </a:p>
          <a:p>
            <a:pPr lvl="1"/>
            <a:r>
              <a:rPr lang="en-US" dirty="0"/>
              <a:t>Familias de crianza </a:t>
            </a:r>
          </a:p>
          <a:p>
            <a:pPr lvl="1"/>
            <a:r>
              <a:rPr lang="en-US" dirty="0"/>
              <a:t>Families que deseen aplicar  en base a sus ingresos 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5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Cuando</a:t>
            </a:r>
            <a:r>
              <a:rPr lang="en-US" dirty="0"/>
              <a:t> las Familias Deben Aplicar?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Se debe presentar una nueva aplicación cada año escolar </a:t>
            </a:r>
          </a:p>
          <a:p>
            <a:pPr lvl="1"/>
            <a:r>
              <a:rPr lang="en-US" dirty="0"/>
              <a:t>La Eligibilidad NO se transfiere automaticamete de un año escolar a otro</a:t>
            </a:r>
          </a:p>
          <a:p>
            <a:r>
              <a:rPr lang="en-US" dirty="0"/>
              <a:t>Las solicitudes deben presentarse despues del !ero de Julio de cada nuevo año escolar </a:t>
            </a:r>
          </a:p>
          <a:p>
            <a:r>
              <a:rPr lang="en-US" dirty="0"/>
              <a:t>SI el ingreso familiar cambia, pueden presentarse las solicitudes en cualquier momento del año escolar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8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 Informacion deben </a:t>
            </a:r>
            <a:r>
              <a:rPr lang="en-US" dirty="0" err="1"/>
              <a:t>Incluir</a:t>
            </a:r>
            <a:r>
              <a:rPr lang="en-US" dirty="0"/>
              <a:t> las Familias en la Solicitud?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r>
              <a:rPr lang="en-US" dirty="0"/>
              <a:t>Todos los estudiantes que sasisten a las Escuelas del Condado deben aparecer en la solicitud en la sección de estudiante</a:t>
            </a:r>
          </a:p>
          <a:p>
            <a:pPr lvl="1"/>
            <a:r>
              <a:rPr lang="en-US" dirty="0"/>
              <a:t>Solo debe presentarse una solicitud de comida por Familia</a:t>
            </a:r>
          </a:p>
          <a:p>
            <a:pPr lvl="1"/>
            <a:r>
              <a:rPr lang="en-US" dirty="0"/>
              <a:t>Tenga en cuenta que si un estudiante esta en Hogar de Crianza, o se  considera que no tiene hogar/ es migrante/ que ha abandonado su hogar, debera marcar apropiadamente la casilla que corresponda en la solicitud  para ese estudiante </a:t>
            </a:r>
          </a:p>
          <a:p>
            <a:r>
              <a:rPr lang="en-US" dirty="0"/>
              <a:t>Las familias que realizan su solicitud en base a los beneficios de  SNAP, deben proporcionar el Numero de caso de  TN </a:t>
            </a:r>
          </a:p>
          <a:p>
            <a:pPr lvl="1"/>
            <a:r>
              <a:rPr lang="en-US" dirty="0"/>
              <a:t>Este no es el numero de la tarjeta de  EBT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9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 Información Deben </a:t>
            </a:r>
            <a:r>
              <a:rPr lang="en-US" dirty="0" err="1"/>
              <a:t>Incluir</a:t>
            </a:r>
            <a:r>
              <a:rPr lang="en-US" dirty="0"/>
              <a:t> las Familias en la Solicitud?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Si la solicitud esta basada en el ingreso familiar, todos los miembros del hogar deben aparecer en la solicitud en la sección Miembros del Hogar. Esto incluye: </a:t>
            </a:r>
          </a:p>
          <a:p>
            <a:pPr lvl="1"/>
            <a:r>
              <a:rPr lang="en-US" dirty="0"/>
              <a:t>Adultos</a:t>
            </a:r>
          </a:p>
          <a:p>
            <a:pPr lvl="1"/>
            <a:r>
              <a:rPr lang="en-US" dirty="0"/>
              <a:t>Niños que no asisten a las Escuelas del Condado de Knox For income based applications, all income received by any household member listed on the application should be included on the application</a:t>
            </a:r>
          </a:p>
          <a:p>
            <a:pPr lvl="1"/>
            <a:r>
              <a:rPr lang="en-US" dirty="0"/>
              <a:t>Esto incluye a los adultos, así como estudiantes/ niños  que reciben ingresos </a:t>
            </a:r>
            <a:r>
              <a:rPr lang="en-US" dirty="0" err="1"/>
              <a:t>i</a:t>
            </a:r>
            <a:endParaRPr lang="en-US" dirty="0"/>
          </a:p>
          <a:p>
            <a:pPr lvl="1"/>
            <a:r>
              <a:rPr lang="en-US" dirty="0"/>
              <a:t>Se debe proporcionar la cantidad y la frecuencia con la que se recibe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22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Tres formas de aplicar por Comidas Gratis o a Precios reducidos</a:t>
            </a:r>
          </a:p>
          <a:p>
            <a:r>
              <a:rPr lang="en-US" dirty="0"/>
              <a:t>Después de aplicar, las familias recibirán una carta por correo confirmando o negando la elegibilidad.</a:t>
            </a:r>
          </a:p>
          <a:p>
            <a:endParaRPr lang="en-US" dirty="0"/>
          </a:p>
          <a:p>
            <a:r>
              <a:rPr lang="en-US" dirty="0"/>
              <a:t>Las solicitudes no se aplican retroactivamente a las cuentas de los estudiantes. Cualquier saldo negativo acumulado antes de que se apruebe una solicitud aún tendrá que pagarse en su totalidad a la cafetería de la escuela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34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53477-BF57-4BC4-A5DF-E503EB2D9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1560352"/>
            <a:ext cx="2172748" cy="2810312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2019-2020</a:t>
            </a:r>
            <a:br>
              <a:rPr lang="en-US" sz="2400" dirty="0"/>
            </a:br>
            <a:r>
              <a:rPr lang="en-US" sz="2400" dirty="0"/>
              <a:t>Solicitud de Comidas Gratis ó a Precios Reducidos </a:t>
            </a:r>
          </a:p>
        </p:txBody>
      </p:sp>
      <p:pic>
        <p:nvPicPr>
          <p:cNvPr id="7" name="Content Placeholder 6" descr="A screenshot of text&#10;&#10;Description automatically generated">
            <a:extLst>
              <a:ext uri="{FF2B5EF4-FFF2-40B4-BE49-F238E27FC236}">
                <a16:creationId xmlns:a16="http://schemas.microsoft.com/office/drawing/2014/main" id="{B908EFC5-8424-45F0-ABDE-865AA49A7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8008" y="0"/>
            <a:ext cx="9933992" cy="685424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4FA5B9-774E-4705-AA06-8CC55A6D7BB8}"/>
              </a:ext>
            </a:extLst>
          </p:cNvPr>
          <p:cNvSpPr txBox="1"/>
          <p:nvPr/>
        </p:nvSpPr>
        <p:spPr>
          <a:xfrm>
            <a:off x="3758268" y="1065402"/>
            <a:ext cx="3808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 PARA USO REAL</a:t>
            </a:r>
          </a:p>
          <a:p>
            <a:pPr algn="ctr"/>
            <a:r>
              <a:rPr lang="en-US" sz="2800" b="1" dirty="0"/>
              <a:t>NO IMPRIMIR</a:t>
            </a:r>
          </a:p>
        </p:txBody>
      </p:sp>
    </p:spTree>
    <p:extLst>
      <p:ext uri="{BB962C8B-B14F-4D97-AF65-F5344CB8AC3E}">
        <p14:creationId xmlns:p14="http://schemas.microsoft.com/office/powerpoint/2010/main" val="354631862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178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Escuelas del Condado de Knox   Departamento de Nutrición</vt:lpstr>
      <vt:lpstr>Temas de Discusión  </vt:lpstr>
      <vt:lpstr>Provisión de Eligibilidad Comunitaria de las Escuelas (CEP –por sus siglas en Inglés-)</vt:lpstr>
      <vt:lpstr>Quien Debe Aplicar?</vt:lpstr>
      <vt:lpstr>Cuando las Familias Deben Aplicar?</vt:lpstr>
      <vt:lpstr>Que Informacion deben Incluir las Familias en la Solicitud?</vt:lpstr>
      <vt:lpstr>Que Información Deben Incluir las Familias en la Solicitud?</vt:lpstr>
      <vt:lpstr>Información Adicional </vt:lpstr>
      <vt:lpstr>2019-2020 Solicitud de Comidas Gratis ó a Precios Reducidos </vt:lpstr>
      <vt:lpstr>Información de Contacto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Knox County Schools Nutrition Department</dc:title>
  <dc:creator>brett.foster@knoxschools.org</dc:creator>
  <cp:lastModifiedBy>KCSN Inventory</cp:lastModifiedBy>
  <cp:revision>239</cp:revision>
  <dcterms:created xsi:type="dcterms:W3CDTF">2019-04-11T12:10:59Z</dcterms:created>
  <dcterms:modified xsi:type="dcterms:W3CDTF">2019-05-06T18:43:32Z</dcterms:modified>
</cp:coreProperties>
</file>